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BF23-51DE-41EC-AC95-12694ACCAD06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87C5-E6F1-419A-88A9-D842F9FC395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1021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1B355-6AE1-4A41-9770-9D31CE2DDA77}" type="datetimeFigureOut">
              <a:rPr lang="es-MX" smtClean="0"/>
              <a:t>15/11/2012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5836F-A61E-4AED-9C0A-C73E8B80DD41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POBREZA MULTIDIMENSIONAL 2008</a:t>
            </a:r>
            <a:br>
              <a:rPr lang="es-MX" sz="2400" dirty="0" smtClean="0"/>
            </a:br>
            <a:r>
              <a:rPr lang="es-MX" sz="2400" dirty="0" smtClean="0"/>
              <a:t> NACIONAL</a:t>
            </a:r>
            <a:endParaRPr lang="es-MX" sz="24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GRUPOS VULNERABLES</a:t>
            </a:r>
          </a:p>
          <a:p>
            <a:r>
              <a:rPr lang="es-MX" sz="2400" dirty="0" smtClean="0"/>
              <a:t>PRIORITARIOS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3" y="33338"/>
            <a:ext cx="9096375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82100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25"/>
            <a:ext cx="915352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9182100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19050"/>
            <a:ext cx="9134475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88"/>
            <a:ext cx="9153525" cy="67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8"/>
            <a:ext cx="9182100" cy="671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"/>
            <a:ext cx="91440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5"/>
            <a:ext cx="9229725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</Words>
  <Application>Microsoft Office PowerPoint</Application>
  <PresentationFormat>Presentación en pantalla (4:3)</PresentationFormat>
  <Paragraphs>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POBREZA MULTIDIMENSIONAL 2008  NACIONAL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ltorres</dc:creator>
  <cp:lastModifiedBy>Silvia</cp:lastModifiedBy>
  <cp:revision>4</cp:revision>
  <dcterms:created xsi:type="dcterms:W3CDTF">2011-05-24T17:00:54Z</dcterms:created>
  <dcterms:modified xsi:type="dcterms:W3CDTF">2012-11-15T19:25:37Z</dcterms:modified>
</cp:coreProperties>
</file>